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380" y="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0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127000000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033FE844-A67F-4F0F-97A9-B1E0711C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4051300" y="12700"/>
            <a:ext cx="10477500" cy="1028700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4404810-BEF6-483E-99EF-AEB43E3D2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5" t="17723" r="23608" b="34496"/>
          <a:stretch/>
        </p:blipFill>
        <p:spPr>
          <a:xfrm>
            <a:off x="2895600" y="1624305"/>
            <a:ext cx="12725400" cy="626239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D0487CC-4DC7-4FEF-B371-C313F197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0" y="7213600"/>
            <a:ext cx="2921000" cy="25400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22B6D29-3330-4469-A2E5-53DBCAA6E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0000">
            <a:off x="11722100" y="1651000"/>
            <a:ext cx="3086100" cy="30861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3CCA33A-AB06-4F7F-9596-3D32759C1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0" y="1968500"/>
            <a:ext cx="25527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492500"/>
            <a:ext cx="2362200" cy="3746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492500"/>
            <a:ext cx="4800600" cy="3746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3454400"/>
            <a:ext cx="5372100" cy="3784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0800" y="3505200"/>
            <a:ext cx="3721100" cy="372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1651000"/>
            <a:ext cx="9271000" cy="165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342900"/>
            <a:ext cx="17094200" cy="5029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7800" y="6794500"/>
            <a:ext cx="4330700" cy="2984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700" y="6794500"/>
            <a:ext cx="4330700" cy="2984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7000" y="6794500"/>
            <a:ext cx="4330700" cy="298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41400" y="6794500"/>
            <a:ext cx="4330700" cy="2984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200" y="8458200"/>
            <a:ext cx="2171700" cy="173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8300" y="8445500"/>
            <a:ext cx="3225800" cy="177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8000" y="8445500"/>
            <a:ext cx="3848100" cy="1752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77900" y="8432800"/>
            <a:ext cx="4559300" cy="17526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05200" y="596900"/>
            <a:ext cx="7239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1587500"/>
            <a:ext cx="15519400" cy="165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2654300"/>
            <a:ext cx="12280900" cy="7061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" y="241300"/>
            <a:ext cx="18389600" cy="259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6896100"/>
            <a:ext cx="5003800" cy="2832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0000">
            <a:off x="13601700" y="5600700"/>
            <a:ext cx="39624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1270000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2700"/>
            <a:ext cx="10477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-977900"/>
            <a:ext cx="16383000" cy="1066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11264900" y="939800"/>
            <a:ext cx="25146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300" y="1206500"/>
            <a:ext cx="2082800" cy="251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0" y="6845300"/>
            <a:ext cx="2540000" cy="1854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700" y="6845300"/>
            <a:ext cx="2540000" cy="185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300" y="5029200"/>
            <a:ext cx="118745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4089400"/>
            <a:ext cx="4699000" cy="4559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403600"/>
            <a:ext cx="9537700" cy="5245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900" y="2755900"/>
            <a:ext cx="15240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0" y="1600200"/>
            <a:ext cx="4648200" cy="177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95600" y="2222500"/>
            <a:ext cx="2019300" cy="749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266700"/>
            <a:ext cx="14935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403600"/>
            <a:ext cx="9537700" cy="524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1600200"/>
            <a:ext cx="4648200" cy="17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95600" y="2222500"/>
            <a:ext cx="2019300" cy="749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619500"/>
            <a:ext cx="5588000" cy="504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66700"/>
            <a:ext cx="14884400" cy="259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900" y="2755900"/>
            <a:ext cx="15240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2768600"/>
            <a:ext cx="8064500" cy="4432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500" y="1638300"/>
            <a:ext cx="5575300" cy="177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406400"/>
            <a:ext cx="17907000" cy="5029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344400" y="1968500"/>
            <a:ext cx="1193800" cy="647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830300" y="1968500"/>
            <a:ext cx="1193800" cy="647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60000">
            <a:off x="11239500" y="1841500"/>
            <a:ext cx="1193800" cy="647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60000">
            <a:off x="15214600" y="1841500"/>
            <a:ext cx="1193800" cy="647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00" y="8826500"/>
            <a:ext cx="1752600" cy="165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8300" y="8826500"/>
            <a:ext cx="1752600" cy="165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200" y="8826500"/>
            <a:ext cx="1752600" cy="165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0" y="8826500"/>
            <a:ext cx="1752600" cy="16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6934200"/>
            <a:ext cx="840740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86200"/>
            <a:ext cx="2959100" cy="308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0" y="2768600"/>
            <a:ext cx="2641600" cy="4495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00" y="4800600"/>
            <a:ext cx="13843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1587500"/>
            <a:ext cx="6375400" cy="190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00" y="-12700"/>
            <a:ext cx="15989300" cy="3568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7023100"/>
            <a:ext cx="5867400" cy="260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6000" y="7023100"/>
            <a:ext cx="36957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587500"/>
            <a:ext cx="8229600" cy="16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717800"/>
            <a:ext cx="3708400" cy="165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355600"/>
            <a:ext cx="16700500" cy="502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038600"/>
            <a:ext cx="10490200" cy="260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600" y="6591300"/>
            <a:ext cx="11023600" cy="260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5100" y="6985000"/>
            <a:ext cx="1879600" cy="1219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0700" y="6311900"/>
            <a:ext cx="990600" cy="86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3100" y="3543300"/>
            <a:ext cx="1371600" cy="12573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0300" y="3810000"/>
            <a:ext cx="11557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1320800" y="6464300"/>
            <a:ext cx="1498600" cy="1092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1435100"/>
            <a:ext cx="5118100" cy="533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086600"/>
            <a:ext cx="16675100" cy="2400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5981700"/>
            <a:ext cx="18034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900" y="5981700"/>
            <a:ext cx="1803400" cy="190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400" y="5981700"/>
            <a:ext cx="1803400" cy="190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406400"/>
            <a:ext cx="18262600" cy="614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3225800"/>
            <a:ext cx="4851400" cy="4851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0" y="3225800"/>
            <a:ext cx="4851400" cy="4851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419100"/>
            <a:ext cx="14008100" cy="502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7188200"/>
            <a:ext cx="6604000" cy="2971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700" y="7518400"/>
            <a:ext cx="61595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0"/>
            <a:ext cx="1854200" cy="1816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263900"/>
            <a:ext cx="3429000" cy="320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3136900"/>
            <a:ext cx="2298700" cy="345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292100"/>
            <a:ext cx="12827000" cy="2590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300" y="6794500"/>
            <a:ext cx="4330700" cy="298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200" y="6794500"/>
            <a:ext cx="4330700" cy="298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진우 현</cp:lastModifiedBy>
  <cp:revision>2</cp:revision>
  <dcterms:created xsi:type="dcterms:W3CDTF">2006-08-16T00:00:00Z</dcterms:created>
  <dcterms:modified xsi:type="dcterms:W3CDTF">2024-11-06T03:40:56Z</dcterms:modified>
</cp:coreProperties>
</file>